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9144000"/>
  <p:notesSz cx="6858000" cy="9144000"/>
  <p:embeddedFontLst>
    <p:embeddedFont>
      <p:font typeface="Abril Fatface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font" Target="fonts/AbrilFatface-regular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5.jpg"/><Relationship Id="rId6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4.jpg"/><Relationship Id="rId5" Type="http://schemas.openxmlformats.org/officeDocument/2006/relationships/image" Target="../media/image9.jp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198854129.jp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48" y="0"/>
            <a:ext cx="3857652" cy="2357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t-Veggie-Board-with-Roasted-Corn-Jalapeno-Hummus-Honey-Whipped-Goat-Cheese-1.jp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12" y="2428892"/>
            <a:ext cx="2857488" cy="4429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44" y="2428868"/>
            <a:ext cx="2500330" cy="1714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8e4cc8-e820-4aab-9a3d-5b48ac1f1305.jpg"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1636" y="0"/>
            <a:ext cx="3662041" cy="2357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die-kopp-268600.jpg" id="88" name="Google Shape;88;p13"/>
          <p:cNvPicPr preferRelativeResize="0"/>
          <p:nvPr/>
        </p:nvPicPr>
        <p:blipFill rotWithShape="1">
          <a:blip r:embed="rId7">
            <a:alphaModFix/>
          </a:blip>
          <a:srcRect b="0" l="25000" r="23729" t="0"/>
          <a:stretch/>
        </p:blipFill>
        <p:spPr>
          <a:xfrm>
            <a:off x="0" y="0"/>
            <a:ext cx="1500198" cy="2357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92445291600002100ddc591.jpeg"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" y="2428868"/>
            <a:ext cx="3643306" cy="1714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sh.bar.png" id="90" name="Google Shape;9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4" y="4216717"/>
            <a:ext cx="4572032" cy="2641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gan-restaurants.jpg" id="91" name="Google Shape;91;p13"/>
          <p:cNvPicPr preferRelativeResize="0"/>
          <p:nvPr/>
        </p:nvPicPr>
        <p:blipFill rotWithShape="1">
          <a:blip r:embed="rId10">
            <a:alphaModFix/>
          </a:blip>
          <a:srcRect b="-141" l="31408" r="25925" t="0"/>
          <a:stretch/>
        </p:blipFill>
        <p:spPr>
          <a:xfrm>
            <a:off x="4643406" y="4214818"/>
            <a:ext cx="1571636" cy="2643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92" name="Google Shape;9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93501" y="1428736"/>
            <a:ext cx="3793011" cy="378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428596" y="9286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59B90"/>
              </a:buClr>
              <a:buSzPts val="20000"/>
              <a:buFont typeface="Abril Fatface"/>
              <a:buNone/>
            </a:pPr>
            <a:r>
              <a:rPr b="0" i="0" lang="pt-BR" sz="20000" u="none" cap="none" strike="noStrike">
                <a:solidFill>
                  <a:srgbClr val="259B90"/>
                </a:solidFill>
                <a:latin typeface="Abril Fatface"/>
                <a:ea typeface="Abril Fatface"/>
                <a:cs typeface="Abril Fatface"/>
                <a:sym typeface="Abril Fatface"/>
              </a:rPr>
              <a:t>“</a:t>
            </a:r>
            <a:endParaRPr b="0" i="0" sz="20000" u="none" cap="none" strike="noStrike">
              <a:solidFill>
                <a:srgbClr val="259B9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2" y="5929330"/>
            <a:ext cx="9144000" cy="928670"/>
          </a:xfrm>
          <a:prstGeom prst="rect">
            <a:avLst/>
          </a:prstGeom>
          <a:solidFill>
            <a:srgbClr val="259B9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 preto.png" id="99" name="Google Shape;9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5338" y="6000768"/>
            <a:ext cx="787204" cy="78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571472" y="1619896"/>
            <a:ext cx="792961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6000" u="none" cap="none" strike="noStrike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1" lang="pt-BR" sz="4000" u="none" cap="none" strike="noStrike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inha doutrina é esta: se nós vemos coisas erradas ou crueldades, as quais temos o poder de evitar e nada fazemos, nós somos coniventes.”</a:t>
            </a:r>
            <a:endParaRPr b="0" i="0" sz="4000" u="none" cap="none" strike="noStrike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572264" y="4477416"/>
            <a:ext cx="2143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Anna Sewell</a:t>
            </a:r>
            <a:endParaRPr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85720" y="3714752"/>
            <a:ext cx="592935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Aplicativo de geolocalização: o uso do dispositivo móvel para promover uma alimentação ética.</a:t>
            </a:r>
            <a:endParaRPr sz="2700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utterstock_198854129.jpg" id="108" name="Google Shape;10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0832" l="0" r="0" t="15276"/>
          <a:stretch/>
        </p:blipFill>
        <p:spPr>
          <a:xfrm>
            <a:off x="0" y="0"/>
            <a:ext cx="9144000" cy="3286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34" y="2571744"/>
            <a:ext cx="986264" cy="98449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0" name="Google Shape;110;p15"/>
          <p:cNvSpPr txBox="1"/>
          <p:nvPr/>
        </p:nvSpPr>
        <p:spPr>
          <a:xfrm>
            <a:off x="285720" y="5034519"/>
            <a:ext cx="442915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é de hoje que nossas escolhas alimentares vêem sendo pauta recorrente de discussões cotidianas. A origem e a ética do caminho que os nossos alimentos fazem do campo até nossas mesas é algo que cada vez mais damos importância</a:t>
            </a:r>
            <a:endParaRPr/>
          </a:p>
        </p:txBody>
      </p:sp>
      <p:pic>
        <p:nvPicPr>
          <p:cNvPr descr="agence-producteurs-locaux-damien-kuhn-97729.jpg" id="111" name="Google Shape;111;p15"/>
          <p:cNvPicPr preferRelativeResize="0"/>
          <p:nvPr/>
        </p:nvPicPr>
        <p:blipFill rotWithShape="1">
          <a:blip r:embed="rId5">
            <a:alphaModFix/>
          </a:blip>
          <a:srcRect b="0" l="21147" r="43297" t="0"/>
          <a:stretch/>
        </p:blipFill>
        <p:spPr>
          <a:xfrm>
            <a:off x="6000760" y="3786190"/>
            <a:ext cx="1428760" cy="250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w-759x500.jpeg" id="112" name="Google Shape;112;p15"/>
          <p:cNvPicPr preferRelativeResize="0"/>
          <p:nvPr/>
        </p:nvPicPr>
        <p:blipFill rotWithShape="1">
          <a:blip r:embed="rId6">
            <a:alphaModFix/>
          </a:blip>
          <a:srcRect b="0" l="16403" r="27130" t="0"/>
          <a:stretch/>
        </p:blipFill>
        <p:spPr>
          <a:xfrm>
            <a:off x="7500958" y="3786190"/>
            <a:ext cx="1428760" cy="250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m Título-3.jpg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24" y="1571612"/>
            <a:ext cx="2286016" cy="433554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Sem Título-4.jpg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7554" y="1571612"/>
            <a:ext cx="2286016" cy="433554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FORUM.jpg"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884" y="1571612"/>
            <a:ext cx="2286016" cy="433554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20" name="Google Shape;120;p16"/>
          <p:cNvSpPr/>
          <p:nvPr/>
        </p:nvSpPr>
        <p:spPr>
          <a:xfrm>
            <a:off x="0" y="285728"/>
            <a:ext cx="5072066" cy="857256"/>
          </a:xfrm>
          <a:prstGeom prst="rect">
            <a:avLst/>
          </a:prstGeom>
          <a:solidFill>
            <a:srgbClr val="259B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 preto.png" id="121" name="Google Shape;121;p16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4810" y="357166"/>
            <a:ext cx="714380" cy="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1000100" y="5929330"/>
            <a:ext cx="2128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principal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714743" y="5940391"/>
            <a:ext cx="1655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072198" y="6000768"/>
            <a:ext cx="1576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Fórum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42844" y="285728"/>
            <a:ext cx="40719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endParaRPr b="1" sz="4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-forest-picjumbo-com.jpg" id="131" name="Google Shape;131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428596" y="1357298"/>
            <a:ext cx="2643206" cy="3929090"/>
          </a:xfrm>
          <a:prstGeom prst="rect">
            <a:avLst/>
          </a:prstGeom>
          <a:solidFill>
            <a:schemeClr val="l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57158" y="2352628"/>
            <a:ext cx="271464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Utilizaremos dois computadores com uma IDE, sendo um para a codificação na linguagem Java e o outro para ajustes relacionado a parte de design digital, bem como um banco de dados para guardar as informações.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ttings.png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290" y="1500174"/>
            <a:ext cx="785818" cy="7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3286116" y="1357298"/>
            <a:ext cx="2643206" cy="3929090"/>
          </a:xfrm>
          <a:prstGeom prst="rect">
            <a:avLst/>
          </a:prstGeom>
          <a:solidFill>
            <a:schemeClr val="l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martphone (2).png"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9124" y="1502030"/>
            <a:ext cx="428628" cy="7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3143240" y="2285992"/>
            <a:ext cx="292895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criação de um aplicativo interativo, fácil e onde ás informações estejam compiladas, possa não só aproximar novos usuários, como também auxiliar antigos adeptos dessa causa há encontrarem o que procuram de uma forma mais rápida e efetiva.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143636" y="1357298"/>
            <a:ext cx="2643206" cy="3929090"/>
          </a:xfrm>
          <a:prstGeom prst="rect">
            <a:avLst/>
          </a:prstGeom>
          <a:solidFill>
            <a:schemeClr val="l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yramidal.png"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3768" y="1638973"/>
            <a:ext cx="679026" cy="57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6215074" y="2357430"/>
            <a:ext cx="250033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Além do aumento indiscutível do uso de celulares,a escolha por um aplicativo deu-se pelo fato que é possível acessá-lo de forma móvel, podendo ser acompanhado na íntegra se necessário. </a:t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0" y="6000768"/>
            <a:ext cx="4572000" cy="642942"/>
          </a:xfrm>
          <a:prstGeom prst="rect">
            <a:avLst/>
          </a:prstGeom>
          <a:solidFill>
            <a:srgbClr val="259B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 preto.png" id="142" name="Google Shape;14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3306" y="6000640"/>
            <a:ext cx="642942" cy="64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nograma-pmi"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142852"/>
            <a:ext cx="7715304" cy="271464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48" name="Google Shape;148;p18"/>
          <p:cNvSpPr txBox="1"/>
          <p:nvPr/>
        </p:nvSpPr>
        <p:spPr>
          <a:xfrm>
            <a:off x="0" y="3214686"/>
            <a:ext cx="52864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sz="4000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0" y="3929066"/>
            <a:ext cx="492922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Iniciaremos a primeira parte do projeto, fazendo um pesquisa exaustiva de todo o material relacionado ao assunto disposto na internet. De alimentação ética, linguagem necessária para desenvolver o projeto.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Faremos um questionário que será aplicado no público alvo, via redes sociais, com intuito de entender as maiores necessidades dos usuários.Na segunda parte iniciaremos uma pré-modelagem do aplicativo, já aplicando a geolocalização, para que em seguida possamos refinar e melhora o mesmo.</a:t>
            </a:r>
            <a:endParaRPr/>
          </a:p>
        </p:txBody>
      </p:sp>
      <p:pic>
        <p:nvPicPr>
          <p:cNvPr descr="pexels-photo-129574.jpeg"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13989" r="4299" t="0"/>
          <a:stretch/>
        </p:blipFill>
        <p:spPr>
          <a:xfrm>
            <a:off x="5286380" y="3711003"/>
            <a:ext cx="3857620" cy="3146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tin-ban-14522.jpg" id="151" name="Google Shape;15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438" y="5738826"/>
            <a:ext cx="1785950" cy="111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8143900" y="3000372"/>
            <a:ext cx="1000100" cy="785818"/>
          </a:xfrm>
          <a:prstGeom prst="rect">
            <a:avLst/>
          </a:prstGeom>
          <a:solidFill>
            <a:srgbClr val="27A69A">
              <a:alpha val="2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5072066" y="3500438"/>
            <a:ext cx="428628" cy="428628"/>
          </a:xfrm>
          <a:prstGeom prst="rect">
            <a:avLst/>
          </a:prstGeom>
          <a:solidFill>
            <a:srgbClr val="F7964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0" y="183229"/>
            <a:ext cx="307183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Inserir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novo público que por dificuldades de achar informações, coloquem em segundo plano a possível compra de alimentos veganos, vegetarianos e orgânicos.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592445291600002100ddc591.jpeg" id="159" name="Google Shape;15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36" y="1928802"/>
            <a:ext cx="4071966" cy="271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4071934" y="4786322"/>
            <a:ext cx="1071570" cy="2071678"/>
          </a:xfrm>
          <a:prstGeom prst="rect">
            <a:avLst/>
          </a:prstGeom>
          <a:solidFill>
            <a:srgbClr val="259B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 preto.png"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1934" y="4786322"/>
            <a:ext cx="1071569" cy="11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1428728" y="357166"/>
            <a:ext cx="6357982" cy="5786478"/>
          </a:xfrm>
          <a:prstGeom prst="flowChartDecision">
            <a:avLst/>
          </a:prstGeom>
          <a:noFill/>
          <a:ln cap="flat" cmpd="sng" w="762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857488" y="5286388"/>
            <a:ext cx="142876" cy="142876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3000364" y="1214422"/>
            <a:ext cx="142876" cy="142876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6286512" y="5214950"/>
            <a:ext cx="142876" cy="142876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6286512" y="1210649"/>
            <a:ext cx="142876" cy="142876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357158" y="5286388"/>
            <a:ext cx="25003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Otimizar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tempo de procura por lugares que preencham esse requisito.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6500794" y="5214950"/>
            <a:ext cx="264320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atalho interativo (aplicativo x usuário) que sejam possíveis avaliação dos lugares.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500794" y="357166"/>
            <a:ext cx="264320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Desenvolver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aplicação para dispositivo moveil com sistema operacional Android.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